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8" r:id="rId2"/>
    <p:sldId id="260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B6FC"/>
    <a:srgbClr val="1F2C56"/>
    <a:srgbClr val="0D08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D538C-54BF-2ADB-B009-813BBE4F86C2}" v="405" dt="2026-03-18T00:32:09.527"/>
    <p1510:client id="{BD5DDF06-5D79-15E4-FF87-83B98324068B}" v="15" dt="2026-03-16T19:20:53.210"/>
    <p1510:client id="{D223274E-5533-6532-564C-C7634483C7D1}" v="2233" dt="2026-03-17T18:32:02.007"/>
    <p1510:client id="{F6B762CE-38FC-6D70-BB07-0ED674447BEE}" v="1208" dt="2026-03-18T14:49:33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1356A-46BC-474E-B827-6DCBB171EFC6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10035-EA7F-484B-A59D-09BE76B8E63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9221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870E6-1BBE-4D2D-6BAB-DF9AFA7DB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0D3DBE-8EEF-2B49-87F5-5964ACDC7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117196-BD12-779B-B775-BE810237A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D2F9BF-C7DD-7290-8A1A-D022C6465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11CFD5-B716-B62A-62DD-E9ECE535A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072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44E73-19C9-1A7F-D630-5D4D9F648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6B5C06-1600-E0FE-C415-B378A60CC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C6922E-BF0E-B58B-4722-3CF1B6043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7F991F-E918-86EF-9173-52863A0BD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AE0189-06C5-2904-522E-D344BB3D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1667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B83C58-C725-21FC-98E8-CF069B05D6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3F3662-05C0-DD10-6BE4-405A47642C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B70836-CC23-5F3A-D5DC-22ED109F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8EA84E-E566-D473-B9F4-4B9707218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1D7AC2-F10E-2853-17CF-64139E37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2370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74BFDB-29BC-0637-9A5F-C650BF809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52560B-3398-B4E5-9D00-6CB205BDD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A6FFEB-930C-0282-793F-3BECE23D0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121A60-CD6D-21DE-7F79-257D77686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8096F6-6F8F-23F3-C16A-22262D0E8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901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3118BB-76AC-8AE7-1BA1-F3F5CB470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7AB5EA-164A-15C7-0DC2-03E0E4C8B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9626AE-EAA6-08BD-4BC5-53F21E5C5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719AC9-E006-485E-8ABE-CA2489E93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C1D1E2-91C1-6CD7-0C03-A858AF046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93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8A72C8-0EA3-2495-15EF-04F1B13C7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5CDFDD-9E80-324F-8670-B6B3CA2DA4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CA8965-6BBA-AE03-EF3F-9DDA3F529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0F2F48-3CAD-3C5E-DDC8-1782BD61E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2C8D7B-091C-F5A9-45B3-3D863134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AD74E3-2215-693D-42C7-A6A5335A0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918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371A9E-3367-7BE1-170D-6F11C908C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F39D73-0A28-A724-EF9D-95B1542AF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B4CA0D8-FA3D-07B8-4DBA-C51F224C6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4AD4E1-1367-0FDF-BB32-8540183F9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218BA2D-AF47-8ED0-4F82-F4F65634F0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BD8DDF-59BF-93B5-10A8-15C85086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BF1737E-B3E5-8476-7A84-E162862E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E944CB2-E608-926E-B67C-B99D8CE2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6192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49CEC-C2CC-DB1C-B1B4-562F35E33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0E1EB8-DD23-163F-E7C8-C6CB57AB0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7DE577-147F-57BB-DC00-F1B0FFCCE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D908B72-A1FA-17A1-FF3B-F83B694F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079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03FCDBC-A60F-64A1-CEC1-E33260223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75D2641-E1C3-4D5A-48A2-7FAB1E76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EBBBE8F-2785-57B5-9918-6A8C59959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748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2B90C-6987-ED1F-4676-0A3B5599C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B92497-D849-C2DB-B4CC-9A6A02DD8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C7D009-1A75-26A8-9196-92B20239E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06C782-08F2-82AE-FA57-DDF0FFC73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9BCA8B-4167-2618-D701-A2E0E7FFF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10E529-AB0A-4E20-18AE-4548B091A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900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D39C96-3196-D742-4B11-9E52D2E5F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DBAF23-1A40-4275-AF5B-4EA9E3B09A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FFAEF0-DE31-9A2E-5A01-2D10DEDEA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550567-D4B2-1C2C-0A24-526D1FC62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0B5DD3-812F-E07C-7DA1-DB9497DB9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31C085-490F-750D-A9AD-5E41934C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1826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E65A5B9-E775-C47F-90CA-CB58C10B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748649-1D73-5BDC-A66A-A1240A56C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F9769-3F35-6572-B052-2AA19B413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E3747E-B116-BB4F-A04E-F44385E9571E}" type="datetimeFigureOut">
              <a:rPr lang="es-CO" smtClean="0"/>
              <a:t>19/03/2026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CBF17B-938D-342A-25D2-267FFF1E51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D013D5-DECE-BA84-F8EB-4F92C65697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2BBFB5-E558-7E42-BFC7-B67FA265A2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232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iestadellibroylacultura.com/eventos-del-libro-2026/#travesias-lectur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BB18ED-77EE-07E0-A910-6D62F6FE5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C0822210-C0F0-B285-D002-CEC6B424CAFE}"/>
              </a:ext>
            </a:extLst>
          </p:cNvPr>
          <p:cNvSpPr txBox="1"/>
          <p:nvPr/>
        </p:nvSpPr>
        <p:spPr>
          <a:xfrm>
            <a:off x="6096000" y="2952641"/>
            <a:ext cx="4716162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s-CO" sz="2800" b="1" dirty="0">
                <a:solidFill>
                  <a:srgbClr val="1F2C56"/>
                </a:solidFill>
                <a:latin typeface="Metropolis"/>
              </a:rPr>
              <a:t>Nombre de la entidad o </a:t>
            </a:r>
            <a:r>
              <a:rPr lang="es-CO" sz="2800" b="1">
                <a:solidFill>
                  <a:srgbClr val="1F2C56"/>
                </a:solidFill>
                <a:latin typeface="Metropolis"/>
              </a:rPr>
              <a:t>proyecto</a:t>
            </a:r>
            <a:endParaRPr lang="es-CO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B942BC39-DDCF-6B4C-D068-B9FE8B72C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767" y="1445740"/>
            <a:ext cx="3724494" cy="396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05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8CA231-6D8F-C1BD-E9F7-508C2E117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E92078D-34B5-C11F-B5FC-8234A3F268E2}"/>
              </a:ext>
            </a:extLst>
          </p:cNvPr>
          <p:cNvSpPr txBox="1"/>
          <p:nvPr/>
        </p:nvSpPr>
        <p:spPr>
          <a:xfrm>
            <a:off x="7700683" y="2771141"/>
            <a:ext cx="3442720" cy="28007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s-CO" sz="1100" dirty="0">
                <a:solidFill>
                  <a:srgbClr val="1F2C56"/>
                </a:solidFill>
                <a:latin typeface="Metropolis"/>
              </a:rPr>
              <a:t>Escriba en este apartado los </a:t>
            </a:r>
            <a:r>
              <a:rPr lang="es-CO" sz="1100" b="1" dirty="0">
                <a:solidFill>
                  <a:srgbClr val="1F2C56"/>
                </a:solidFill>
                <a:latin typeface="Metropolis"/>
              </a:rPr>
              <a:t>títulos o productos a destacar</a:t>
            </a:r>
            <a:r>
              <a:rPr lang="es-CO" sz="1100" dirty="0">
                <a:solidFill>
                  <a:srgbClr val="1F2C56"/>
                </a:solidFill>
                <a:latin typeface="Metropolis"/>
              </a:rPr>
              <a:t> de su proyecto, ya sea por su </a:t>
            </a:r>
            <a:r>
              <a:rPr lang="es-CO" sz="1100" b="1" dirty="0">
                <a:solidFill>
                  <a:srgbClr val="1F2C56"/>
                </a:solidFill>
                <a:latin typeface="Metropolis"/>
              </a:rPr>
              <a:t>enfoque, tipo, autores, editoriales o temáticas.</a:t>
            </a:r>
            <a:endParaRPr lang="es-CO" sz="1100" dirty="0">
              <a:solidFill>
                <a:srgbClr val="1F2C56"/>
              </a:solidFill>
              <a:latin typeface="Metropolis"/>
            </a:endParaRPr>
          </a:p>
          <a:p>
            <a:endParaRPr lang="es-CO" sz="1100" dirty="0">
              <a:solidFill>
                <a:srgbClr val="1F2C56"/>
              </a:solidFill>
              <a:latin typeface="Metropolis" pitchFamily="2" charset="77"/>
            </a:endParaRPr>
          </a:p>
          <a:p>
            <a:r>
              <a:rPr lang="es-CO" sz="1100" dirty="0">
                <a:solidFill>
                  <a:srgbClr val="1F2C56"/>
                </a:solidFill>
                <a:latin typeface="Metropolis"/>
              </a:rPr>
              <a:t>Puede resaltar, por ejemplo, títulos premiados, recomendados u objetos de interés especial. Estos pueden o no estar alineados a la temática de este año: las Travesías de la lectura; al país invitado de honor: Corea del Sur; o al personaje del año: El Quijote.</a:t>
            </a:r>
          </a:p>
          <a:p>
            <a:pPr marL="285750" indent="-285750">
              <a:buFont typeface="Calibri"/>
              <a:buChar char="-"/>
            </a:pPr>
            <a:endParaRPr lang="es-CO" sz="1100" dirty="0">
              <a:solidFill>
                <a:srgbClr val="1F2C56"/>
              </a:solidFill>
              <a:latin typeface="Metropolis" pitchFamily="2" charset="77"/>
            </a:endParaRPr>
          </a:p>
          <a:p>
            <a:endParaRPr lang="es-CO" sz="1100" dirty="0">
              <a:solidFill>
                <a:srgbClr val="1F2C56"/>
              </a:solidFill>
              <a:latin typeface="Metropolis" pitchFamily="2" charset="77"/>
            </a:endParaRPr>
          </a:p>
          <a:p>
            <a:r>
              <a:rPr lang="es-CO" sz="1100" b="1" dirty="0">
                <a:solidFill>
                  <a:srgbClr val="1F2C56"/>
                </a:solidFill>
                <a:latin typeface="Metropolis"/>
              </a:rPr>
              <a:t>(Puede agregar más diapositivas si lo necesita duplicando esta página)</a:t>
            </a:r>
            <a:endParaRPr lang="es-CO" sz="1100" b="1" dirty="0">
              <a:solidFill>
                <a:srgbClr val="1F2C56"/>
              </a:solidFill>
              <a:latin typeface="Metropolis" pitchFamily="2" charset="77"/>
            </a:endParaRPr>
          </a:p>
          <a:p>
            <a:endParaRPr lang="es-CO" sz="1100" dirty="0">
              <a:solidFill>
                <a:srgbClr val="1F2C56"/>
              </a:solidFill>
              <a:latin typeface="Metropolis" pitchFamily="2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954FA7A-0FDE-DF86-9130-CC99E9F2F77F}"/>
              </a:ext>
            </a:extLst>
          </p:cNvPr>
          <p:cNvSpPr txBox="1"/>
          <p:nvPr/>
        </p:nvSpPr>
        <p:spPr>
          <a:xfrm>
            <a:off x="7700683" y="1361498"/>
            <a:ext cx="3989294" cy="132497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80000"/>
              </a:lnSpc>
            </a:pPr>
            <a:r>
              <a:rPr lang="es-CO" sz="2000" b="1" dirty="0">
                <a:solidFill>
                  <a:srgbClr val="1F2C56"/>
                </a:solidFill>
                <a:latin typeface="Metropolis"/>
              </a:rPr>
              <a:t>Títulos o productos destacados teniendo en cuenta la temática de este año de los Eventos del libro: Travesías de la lectura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E426093-7370-BBE9-5A29-2802C275996E}"/>
              </a:ext>
            </a:extLst>
          </p:cNvPr>
          <p:cNvSpPr txBox="1"/>
          <p:nvPr/>
        </p:nvSpPr>
        <p:spPr>
          <a:xfrm>
            <a:off x="7700683" y="5530117"/>
            <a:ext cx="398929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100" dirty="0">
                <a:hlinkClick r:id="rId3"/>
              </a:rPr>
              <a:t>Más información sobre la temática de Eventos del Libro 2026</a:t>
            </a:r>
            <a:endParaRPr lang="es-CO" sz="1100" dirty="0"/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43D6DC11-FFB9-4BB1-B9CB-B01A64D56149}"/>
              </a:ext>
            </a:extLst>
          </p:cNvPr>
          <p:cNvGrpSpPr/>
          <p:nvPr/>
        </p:nvGrpSpPr>
        <p:grpSpPr>
          <a:xfrm>
            <a:off x="517316" y="1291453"/>
            <a:ext cx="1555424" cy="2145017"/>
            <a:chOff x="510374" y="1283983"/>
            <a:chExt cx="1555424" cy="2145017"/>
          </a:xfrm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2B9AE1E3-EB57-4081-BDD8-E9C9BED2FCCB}"/>
                </a:ext>
              </a:extLst>
            </p:cNvPr>
            <p:cNvSpPr/>
            <p:nvPr/>
          </p:nvSpPr>
          <p:spPr>
            <a:xfrm>
              <a:off x="510374" y="1283983"/>
              <a:ext cx="1555424" cy="2145017"/>
            </a:xfrm>
            <a:prstGeom prst="rect">
              <a:avLst/>
            </a:prstGeom>
            <a:solidFill>
              <a:srgbClr val="A8B6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pic>
          <p:nvPicPr>
            <p:cNvPr id="17" name="Gráfico 16">
              <a:extLst>
                <a:ext uri="{FF2B5EF4-FFF2-40B4-BE49-F238E27FC236}">
                  <a16:creationId xmlns:a16="http://schemas.microsoft.com/office/drawing/2014/main" id="{7F1D570E-136C-478B-B0DA-006376E2CF4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8480" y="1525205"/>
              <a:ext cx="1355343" cy="1677515"/>
            </a:xfrm>
            <a:prstGeom prst="rect">
              <a:avLst/>
            </a:prstGeom>
          </p:spPr>
        </p:pic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D7CBC8AD-6B51-42D2-9DDB-EC6CEE33688B}"/>
              </a:ext>
            </a:extLst>
          </p:cNvPr>
          <p:cNvGrpSpPr/>
          <p:nvPr/>
        </p:nvGrpSpPr>
        <p:grpSpPr>
          <a:xfrm>
            <a:off x="2277813" y="1291453"/>
            <a:ext cx="1555424" cy="2145017"/>
            <a:chOff x="510374" y="1283983"/>
            <a:chExt cx="1555424" cy="2145017"/>
          </a:xfrm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56FC2304-DB69-476E-A1E7-7FF2D903247A}"/>
                </a:ext>
              </a:extLst>
            </p:cNvPr>
            <p:cNvSpPr/>
            <p:nvPr/>
          </p:nvSpPr>
          <p:spPr>
            <a:xfrm>
              <a:off x="510374" y="1283983"/>
              <a:ext cx="1555424" cy="2145017"/>
            </a:xfrm>
            <a:prstGeom prst="rect">
              <a:avLst/>
            </a:prstGeom>
            <a:solidFill>
              <a:srgbClr val="A8B6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pic>
          <p:nvPicPr>
            <p:cNvPr id="21" name="Gráfico 20">
              <a:extLst>
                <a:ext uri="{FF2B5EF4-FFF2-40B4-BE49-F238E27FC236}">
                  <a16:creationId xmlns:a16="http://schemas.microsoft.com/office/drawing/2014/main" id="{AF582A06-D194-4E2C-BE8C-0B840F7288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8480" y="1525205"/>
              <a:ext cx="1355343" cy="1677515"/>
            </a:xfrm>
            <a:prstGeom prst="rect">
              <a:avLst/>
            </a:prstGeom>
          </p:spPr>
        </p:pic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29650CBB-7AE0-4966-BE61-3EAFBD6EFE3F}"/>
              </a:ext>
            </a:extLst>
          </p:cNvPr>
          <p:cNvGrpSpPr/>
          <p:nvPr/>
        </p:nvGrpSpPr>
        <p:grpSpPr>
          <a:xfrm>
            <a:off x="3999521" y="1283983"/>
            <a:ext cx="1555424" cy="2145017"/>
            <a:chOff x="510374" y="1283983"/>
            <a:chExt cx="1555424" cy="2145017"/>
          </a:xfrm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252D1EB7-F586-402D-9BFB-15BD6585DCCE}"/>
                </a:ext>
              </a:extLst>
            </p:cNvPr>
            <p:cNvSpPr/>
            <p:nvPr/>
          </p:nvSpPr>
          <p:spPr>
            <a:xfrm>
              <a:off x="510374" y="1283983"/>
              <a:ext cx="1555424" cy="2145017"/>
            </a:xfrm>
            <a:prstGeom prst="rect">
              <a:avLst/>
            </a:prstGeom>
            <a:solidFill>
              <a:srgbClr val="A8B6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pic>
          <p:nvPicPr>
            <p:cNvPr id="24" name="Gráfico 23">
              <a:extLst>
                <a:ext uri="{FF2B5EF4-FFF2-40B4-BE49-F238E27FC236}">
                  <a16:creationId xmlns:a16="http://schemas.microsoft.com/office/drawing/2014/main" id="{FC431E4B-7B4D-4808-823B-AA9305825E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8480" y="1525205"/>
              <a:ext cx="1355343" cy="1677515"/>
            </a:xfrm>
            <a:prstGeom prst="rect">
              <a:avLst/>
            </a:prstGeom>
          </p:spPr>
        </p:pic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39AB4FED-C974-4536-B413-B1B893E75ABC}"/>
              </a:ext>
            </a:extLst>
          </p:cNvPr>
          <p:cNvGrpSpPr/>
          <p:nvPr/>
        </p:nvGrpSpPr>
        <p:grpSpPr>
          <a:xfrm>
            <a:off x="5721229" y="1283982"/>
            <a:ext cx="1555424" cy="2145017"/>
            <a:chOff x="510374" y="1283983"/>
            <a:chExt cx="1555424" cy="2145017"/>
          </a:xfrm>
        </p:grpSpPr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id="{33F5CA96-F36D-4044-A366-FCDAD1099AC9}"/>
                </a:ext>
              </a:extLst>
            </p:cNvPr>
            <p:cNvSpPr/>
            <p:nvPr/>
          </p:nvSpPr>
          <p:spPr>
            <a:xfrm>
              <a:off x="510374" y="1283983"/>
              <a:ext cx="1555424" cy="2145017"/>
            </a:xfrm>
            <a:prstGeom prst="rect">
              <a:avLst/>
            </a:prstGeom>
            <a:solidFill>
              <a:srgbClr val="A8B6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pic>
          <p:nvPicPr>
            <p:cNvPr id="27" name="Gráfico 26">
              <a:extLst>
                <a:ext uri="{FF2B5EF4-FFF2-40B4-BE49-F238E27FC236}">
                  <a16:creationId xmlns:a16="http://schemas.microsoft.com/office/drawing/2014/main" id="{B04382ED-2913-40CA-B94A-CF5B61221B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8480" y="1525205"/>
              <a:ext cx="1355343" cy="1677515"/>
            </a:xfrm>
            <a:prstGeom prst="rect">
              <a:avLst/>
            </a:prstGeom>
          </p:spPr>
        </p:pic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EA823C79-5755-49A3-A02E-8E247853925A}"/>
              </a:ext>
            </a:extLst>
          </p:cNvPr>
          <p:cNvGrpSpPr/>
          <p:nvPr/>
        </p:nvGrpSpPr>
        <p:grpSpPr>
          <a:xfrm>
            <a:off x="5721229" y="3631766"/>
            <a:ext cx="1555424" cy="2145017"/>
            <a:chOff x="510374" y="1283983"/>
            <a:chExt cx="1555424" cy="2145017"/>
          </a:xfrm>
        </p:grpSpPr>
        <p:sp>
          <p:nvSpPr>
            <p:cNvPr id="29" name="Rectángulo 28">
              <a:extLst>
                <a:ext uri="{FF2B5EF4-FFF2-40B4-BE49-F238E27FC236}">
                  <a16:creationId xmlns:a16="http://schemas.microsoft.com/office/drawing/2014/main" id="{C6AD3A5D-D161-47CE-AED9-232B6E8E1218}"/>
                </a:ext>
              </a:extLst>
            </p:cNvPr>
            <p:cNvSpPr/>
            <p:nvPr/>
          </p:nvSpPr>
          <p:spPr>
            <a:xfrm>
              <a:off x="510374" y="1283983"/>
              <a:ext cx="1555424" cy="2145017"/>
            </a:xfrm>
            <a:prstGeom prst="rect">
              <a:avLst/>
            </a:prstGeom>
            <a:solidFill>
              <a:srgbClr val="A8B6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pic>
          <p:nvPicPr>
            <p:cNvPr id="30" name="Gráfico 29">
              <a:extLst>
                <a:ext uri="{FF2B5EF4-FFF2-40B4-BE49-F238E27FC236}">
                  <a16:creationId xmlns:a16="http://schemas.microsoft.com/office/drawing/2014/main" id="{5A136907-776A-41E4-B243-DF5C924009F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8480" y="1525205"/>
              <a:ext cx="1355343" cy="1677515"/>
            </a:xfrm>
            <a:prstGeom prst="rect">
              <a:avLst/>
            </a:prstGeom>
          </p:spPr>
        </p:pic>
      </p:grpSp>
      <p:grpSp>
        <p:nvGrpSpPr>
          <p:cNvPr id="31" name="Grupo 30">
            <a:extLst>
              <a:ext uri="{FF2B5EF4-FFF2-40B4-BE49-F238E27FC236}">
                <a16:creationId xmlns:a16="http://schemas.microsoft.com/office/drawing/2014/main" id="{5B602F8D-4C60-4D18-A90A-0A01EF67C5B7}"/>
              </a:ext>
            </a:extLst>
          </p:cNvPr>
          <p:cNvGrpSpPr/>
          <p:nvPr/>
        </p:nvGrpSpPr>
        <p:grpSpPr>
          <a:xfrm>
            <a:off x="4006620" y="3631765"/>
            <a:ext cx="1555424" cy="2145017"/>
            <a:chOff x="510374" y="1283983"/>
            <a:chExt cx="1555424" cy="2145017"/>
          </a:xfrm>
        </p:grpSpPr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60DFE95A-C314-4DA0-A828-07A64E6C9942}"/>
                </a:ext>
              </a:extLst>
            </p:cNvPr>
            <p:cNvSpPr/>
            <p:nvPr/>
          </p:nvSpPr>
          <p:spPr>
            <a:xfrm>
              <a:off x="510374" y="1283983"/>
              <a:ext cx="1555424" cy="2145017"/>
            </a:xfrm>
            <a:prstGeom prst="rect">
              <a:avLst/>
            </a:prstGeom>
            <a:solidFill>
              <a:srgbClr val="A8B6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pic>
          <p:nvPicPr>
            <p:cNvPr id="33" name="Gráfico 32">
              <a:extLst>
                <a:ext uri="{FF2B5EF4-FFF2-40B4-BE49-F238E27FC236}">
                  <a16:creationId xmlns:a16="http://schemas.microsoft.com/office/drawing/2014/main" id="{330478D1-5C6A-4139-B135-A69852EED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8480" y="1525205"/>
              <a:ext cx="1355343" cy="1677515"/>
            </a:xfrm>
            <a:prstGeom prst="rect">
              <a:avLst/>
            </a:prstGeom>
          </p:spPr>
        </p:pic>
      </p:grpSp>
      <p:grpSp>
        <p:nvGrpSpPr>
          <p:cNvPr id="34" name="Grupo 33">
            <a:extLst>
              <a:ext uri="{FF2B5EF4-FFF2-40B4-BE49-F238E27FC236}">
                <a16:creationId xmlns:a16="http://schemas.microsoft.com/office/drawing/2014/main" id="{4FDB6057-5E90-4D4D-8D79-63DF4AFC1498}"/>
              </a:ext>
            </a:extLst>
          </p:cNvPr>
          <p:cNvGrpSpPr/>
          <p:nvPr/>
        </p:nvGrpSpPr>
        <p:grpSpPr>
          <a:xfrm>
            <a:off x="2265878" y="3631764"/>
            <a:ext cx="1555424" cy="2145017"/>
            <a:chOff x="510374" y="1283983"/>
            <a:chExt cx="1555424" cy="2145017"/>
          </a:xfrm>
        </p:grpSpPr>
        <p:sp>
          <p:nvSpPr>
            <p:cNvPr id="35" name="Rectángulo 34">
              <a:extLst>
                <a:ext uri="{FF2B5EF4-FFF2-40B4-BE49-F238E27FC236}">
                  <a16:creationId xmlns:a16="http://schemas.microsoft.com/office/drawing/2014/main" id="{269CAB81-913E-4451-AFBF-8895EE57FE37}"/>
                </a:ext>
              </a:extLst>
            </p:cNvPr>
            <p:cNvSpPr/>
            <p:nvPr/>
          </p:nvSpPr>
          <p:spPr>
            <a:xfrm>
              <a:off x="510374" y="1283983"/>
              <a:ext cx="1555424" cy="2145017"/>
            </a:xfrm>
            <a:prstGeom prst="rect">
              <a:avLst/>
            </a:prstGeom>
            <a:solidFill>
              <a:srgbClr val="A8B6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pic>
          <p:nvPicPr>
            <p:cNvPr id="36" name="Gráfico 35">
              <a:extLst>
                <a:ext uri="{FF2B5EF4-FFF2-40B4-BE49-F238E27FC236}">
                  <a16:creationId xmlns:a16="http://schemas.microsoft.com/office/drawing/2014/main" id="{1021E89E-FB38-4220-9A62-C44B3043D6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8480" y="1525205"/>
              <a:ext cx="1355343" cy="1677515"/>
            </a:xfrm>
            <a:prstGeom prst="rect">
              <a:avLst/>
            </a:prstGeom>
          </p:spPr>
        </p:pic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07585A89-9591-4386-A404-21D736945BA6}"/>
              </a:ext>
            </a:extLst>
          </p:cNvPr>
          <p:cNvGrpSpPr/>
          <p:nvPr/>
        </p:nvGrpSpPr>
        <p:grpSpPr>
          <a:xfrm>
            <a:off x="511506" y="3631763"/>
            <a:ext cx="1555424" cy="2145017"/>
            <a:chOff x="510374" y="1283983"/>
            <a:chExt cx="1555424" cy="2145017"/>
          </a:xfrm>
        </p:grpSpPr>
        <p:sp>
          <p:nvSpPr>
            <p:cNvPr id="38" name="Rectángulo 37">
              <a:extLst>
                <a:ext uri="{FF2B5EF4-FFF2-40B4-BE49-F238E27FC236}">
                  <a16:creationId xmlns:a16="http://schemas.microsoft.com/office/drawing/2014/main" id="{C693256A-8750-4E35-9781-6D649412733A}"/>
                </a:ext>
              </a:extLst>
            </p:cNvPr>
            <p:cNvSpPr/>
            <p:nvPr/>
          </p:nvSpPr>
          <p:spPr>
            <a:xfrm>
              <a:off x="510374" y="1283983"/>
              <a:ext cx="1555424" cy="2145017"/>
            </a:xfrm>
            <a:prstGeom prst="rect">
              <a:avLst/>
            </a:prstGeom>
            <a:solidFill>
              <a:srgbClr val="A8B6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pic>
          <p:nvPicPr>
            <p:cNvPr id="39" name="Gráfico 38">
              <a:extLst>
                <a:ext uri="{FF2B5EF4-FFF2-40B4-BE49-F238E27FC236}">
                  <a16:creationId xmlns:a16="http://schemas.microsoft.com/office/drawing/2014/main" id="{74C8B36A-644F-4F81-BD4D-529E13ED51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8480" y="1525205"/>
              <a:ext cx="1355343" cy="16775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598584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132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Metropolis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Cardona</dc:creator>
  <cp:lastModifiedBy>Daniela Garcia Londoo</cp:lastModifiedBy>
  <cp:revision>406</cp:revision>
  <dcterms:created xsi:type="dcterms:W3CDTF">2025-10-29T23:38:48Z</dcterms:created>
  <dcterms:modified xsi:type="dcterms:W3CDTF">2026-03-20T03:38:00Z</dcterms:modified>
</cp:coreProperties>
</file>